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4" r:id="rId9"/>
    <p:sldId id="263" r:id="rId10"/>
    <p:sldId id="267" r:id="rId11"/>
    <p:sldId id="261" r:id="rId12"/>
    <p:sldId id="262" r:id="rId13"/>
    <p:sldId id="270" r:id="rId14"/>
    <p:sldId id="269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240C-F025-4B7D-8F3E-796405E94EE9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6B1A8-68B2-4A74-9C72-1B3714B2AD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today.com/pages/interactives/sponsor-quiz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Chase - Quiz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DUE DATE JUNE 10 </a:t>
            </a:r>
          </a:p>
          <a:p>
            <a:pPr algn="l"/>
            <a:r>
              <a:rPr lang="en-US" dirty="0" smtClean="0"/>
              <a:t>LIVE: June 13 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Eight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Nine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Ten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Eleven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Twelve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Thirteen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8382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http://www.usatoday.com/story/sponsor-story/chase/2016/05/11/chase-fraud-protection-low/83086322/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Synapses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 fontScale="85000" lnSpcReduction="10000"/>
          </a:bodyPr>
          <a:lstStyle/>
          <a:p>
            <a:pPr marL="0" indent="0"/>
            <a:r>
              <a:rPr lang="en-US" dirty="0" smtClean="0"/>
              <a:t>Build out quiz to the exact specifications that the USA Today Quiz is built to </a:t>
            </a:r>
          </a:p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http://www.usatoday.com/pages/interactives/sponsor-quiz/#data/usatoday/2016/quizzes/money/whats-your-fraud-iq/</a:t>
            </a:r>
            <a:endParaRPr lang="en-US" sz="1800" dirty="0" smtClean="0"/>
          </a:p>
          <a:p>
            <a:pPr marL="0" indent="0"/>
            <a:r>
              <a:rPr lang="en-US" dirty="0" smtClean="0"/>
              <a:t>Word Documents have translated Version of the Quiz and articles for the quiz</a:t>
            </a:r>
          </a:p>
          <a:p>
            <a:pPr marL="0" indent="0"/>
            <a:r>
              <a:rPr lang="en-US" dirty="0" smtClean="0"/>
              <a:t>The in following slides is the user flow of the quiz </a:t>
            </a:r>
          </a:p>
          <a:p>
            <a:pPr marL="0" indent="0"/>
            <a:r>
              <a:rPr lang="en-US" dirty="0" smtClean="0"/>
              <a:t>Directions on stipulations when readers answer answers correctly </a:t>
            </a:r>
          </a:p>
          <a:p>
            <a:pPr>
              <a:buNone/>
            </a:pPr>
            <a:r>
              <a:rPr lang="en-US" dirty="0"/>
              <a:t>·         Article 1 is for people that got 7-9 correct answers</a:t>
            </a:r>
            <a:endParaRPr lang="en-US" dirty="0" smtClean="0"/>
          </a:p>
          <a:p>
            <a:pPr>
              <a:buNone/>
            </a:pPr>
            <a:r>
              <a:rPr lang="en-US" dirty="0"/>
              <a:t>·         Article 2 is for people who got 4-6 correct answers</a:t>
            </a:r>
            <a:endParaRPr lang="en-US" dirty="0" smtClean="0"/>
          </a:p>
          <a:p>
            <a:pPr>
              <a:buNone/>
            </a:pPr>
            <a:r>
              <a:rPr lang="en-US" dirty="0"/>
              <a:t>·         Article 3 is for people who got 1-3 correct answers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one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two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Three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Four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Five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Six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 Seven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96</Words>
  <Application>Microsoft Office PowerPoint</Application>
  <PresentationFormat>On-screen Show (4:3)</PresentationFormat>
  <Paragraphs>26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Chase - Quiz</vt:lpstr>
      <vt:lpstr>Synapses   </vt:lpstr>
      <vt:lpstr>Slide one  </vt:lpstr>
      <vt:lpstr>Slide two  </vt:lpstr>
      <vt:lpstr>Slide Three  </vt:lpstr>
      <vt:lpstr>Slide Four  </vt:lpstr>
      <vt:lpstr>Slide Five  </vt:lpstr>
      <vt:lpstr>Slide Six </vt:lpstr>
      <vt:lpstr>Slide Seven  </vt:lpstr>
      <vt:lpstr>Slide Eight  </vt:lpstr>
      <vt:lpstr>Slide Nine  </vt:lpstr>
      <vt:lpstr>Slide Ten  </vt:lpstr>
      <vt:lpstr>Slide Eleven  </vt:lpstr>
      <vt:lpstr>Slide Twelve  </vt:lpstr>
      <vt:lpstr>Slide Thirteen 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- Quiz</dc:title>
  <dc:creator>alex</dc:creator>
  <cp:lastModifiedBy>alex </cp:lastModifiedBy>
  <cp:revision>2</cp:revision>
  <dcterms:created xsi:type="dcterms:W3CDTF">2016-05-26T16:03:26Z</dcterms:created>
  <dcterms:modified xsi:type="dcterms:W3CDTF">2016-05-31T18:43:05Z</dcterms:modified>
</cp:coreProperties>
</file>